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crăpătura stâncii eu aştept privirea Ta</a:t>
            </a:r>
            <a:br/>
            <a:r>
              <a:t>Şi-n rugăciune-adâncă îţi rostesc dorinţa mea</a:t>
            </a:r>
            <a:br/>
            <a:r>
              <a:t>Arată slava sfântă, arată-mi slava Ta</a:t>
            </a:r>
            <a:br/>
            <a:r>
              <a:t>Treci, te rog, Isus prin faţa mea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Din Tine azi putere să primesc</a:t>
            </a:r>
            <a:br/>
            <a:r>
              <a:t>Mai mult şi mai adânc să te iubesc</a:t>
            </a:r>
            <a:br/>
            <a:r>
              <a:t>Când trec prin încercări să-mi pun în Tine-ncrederea</a:t>
            </a:r>
            <a:br/>
            <a:r>
              <a:t>/: Azi, te rog, arată-mi slava Ta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nu mai am în lume nimic să fii al meu</a:t>
            </a:r>
            <a:br/>
            <a:r>
              <a:t>Să dăruiesc, Isuse, totul de dragul Tău</a:t>
            </a:r>
            <a:br/>
            <a:r>
              <a:t>Comoara pe vecie să-mi fie-al Tău Cuvânt</a:t>
            </a:r>
            <a:br/>
            <a:r>
              <a:t>Şi-n inimă să port Duhul Tău sfânt.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